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3"/>
  </p:handoutMasterIdLst>
  <p:sldIdLst>
    <p:sldId id="25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2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82680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06839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1006372"/>
            <a:chOff x="909865" y="1742886"/>
            <a:chExt cx="3672408" cy="1006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開発において欠かせないツール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起動方法：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」、もしくは「右クリック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検査」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ko-KR" sz="1200" u="sng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https://getbootstrap.com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」を開いてみよう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986342"/>
            <a:ext cx="44050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ページ構造、スタイルの確認と編集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対話式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の実行環境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リクエストとレスポンス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要素の選択と各種デバイス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49" y="396749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D816F3B-5FF5-48B0-BA63-5FE978CB7DC6}"/>
              </a:ext>
            </a:extLst>
          </p:cNvPr>
          <p:cNvSpPr/>
          <p:nvPr/>
        </p:nvSpPr>
        <p:spPr>
          <a:xfrm>
            <a:off x="745976" y="4726761"/>
            <a:ext cx="4687746" cy="1297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46A1221-B283-48CD-BC47-8410BF9560F4}"/>
              </a:ext>
            </a:extLst>
          </p:cNvPr>
          <p:cNvSpPr/>
          <p:nvPr/>
        </p:nvSpPr>
        <p:spPr>
          <a:xfrm>
            <a:off x="1504127" y="4799155"/>
            <a:ext cx="3887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で「</a:t>
            </a:r>
            <a:r>
              <a:rPr lang="en-US" altLang="ko-KR" sz="11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」を開いてみよう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68F00BB-7672-41B2-A075-ABFD5105354E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252C5F9-5002-4A59-A9A1-4628D09176F8}"/>
              </a:ext>
            </a:extLst>
          </p:cNvPr>
          <p:cNvSpPr/>
          <p:nvPr/>
        </p:nvSpPr>
        <p:spPr>
          <a:xfrm>
            <a:off x="1508039" y="5091542"/>
            <a:ext cx="380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主要機能タブを開いて各機能の画面を見てみる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ページをリフレッシュし、何か変化があるかを確認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24389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ページ構造、スタイルの確認と編集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解釈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現在のページのスタイル 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(HTML/CSS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から読取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8568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こちらの各要素をマウスオーバーすると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722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画面上のその要素がハイライトされる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978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こちらのチェックボックスを</a:t>
            </a:r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にすると</a:t>
            </a: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レイアウト・スタイルが変わる</a:t>
            </a: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016D1C-D90A-4381-8B84-10128DE8B628}"/>
              </a:ext>
            </a:extLst>
          </p:cNvPr>
          <p:cNvSpPr/>
          <p:nvPr/>
        </p:nvSpPr>
        <p:spPr>
          <a:xfrm>
            <a:off x="8086309" y="5361989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221A4A1-9F43-41B6-9DF1-5365FB669CF3}"/>
              </a:ext>
            </a:extLst>
          </p:cNvPr>
          <p:cNvSpPr/>
          <p:nvPr/>
        </p:nvSpPr>
        <p:spPr>
          <a:xfrm>
            <a:off x="8844460" y="5434382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DFA1F1D-6088-404B-ADF9-9A359AD308C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545786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対話式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の実行環境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ブラウザのプログラムは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により実行される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プログラム実行中のログ・エラーなどは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で表示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を記述・実行できる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233977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プログラム実行中のログ・エラーの表示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11982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076839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8563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09738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にて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数値計算（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変数を保持し、計算する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画面を操作する（ナビゲーションバーを消す）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88" y="5046815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250795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049162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393664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62727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027809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440064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01530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19E9C01-0508-42C3-884A-38CD925AD455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4683242-31C4-4248-A129-C84F71A814F8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48A0582-C2F5-4FCF-A9F3-5590E918BA02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ページのソースファイル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ページのソースファイルを確認できる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ブレークポイントを設定し、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ページのデバッグができる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・ソースファイルの中身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732659" y="341582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961963" y="584858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・ブレークポイントの設定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7694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補足：もう一つソースを見る方法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の先頭に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を追加する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2" y="5633653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BC8EA3-14C6-4275-99AF-DA388DC002A7}"/>
              </a:ext>
            </a:extLst>
          </p:cNvPr>
          <p:cNvSpPr/>
          <p:nvPr/>
        </p:nvSpPr>
        <p:spPr>
          <a:xfrm>
            <a:off x="6067425" y="1791590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17B185-CBEB-4DB2-9CE3-590DD4CD818E}"/>
              </a:ext>
            </a:extLst>
          </p:cNvPr>
          <p:cNvSpPr/>
          <p:nvPr/>
        </p:nvSpPr>
        <p:spPr>
          <a:xfrm>
            <a:off x="6825576" y="1863984"/>
            <a:ext cx="3629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」のソースを見よう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8D7E4C-9155-43A4-AD5B-32A4FACD65BC}"/>
              </a:ext>
            </a:extLst>
          </p:cNvPr>
          <p:cNvSpPr txBox="1"/>
          <p:nvPr/>
        </p:nvSpPr>
        <p:spPr>
          <a:xfrm>
            <a:off x="6117937" y="184859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D36479F-B022-4EE3-A63E-4FC07AB4E973}"/>
              </a:ext>
            </a:extLst>
          </p:cNvPr>
          <p:cNvSpPr/>
          <p:nvPr/>
        </p:nvSpPr>
        <p:spPr>
          <a:xfrm>
            <a:off x="6829487" y="2156371"/>
            <a:ext cx="2377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タブを開く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ファイルを選択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のソースコードを見る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リクエストとレスポンス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サーバとの通信内容は、このパネルにて確認できる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DevTools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を開いたままで、「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」を押してページをリロード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484149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通信の詳細を表示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312B248-88FA-450D-B767-C760E8FB5168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D6CE7C8-254E-417F-A6D0-962CE199D4E4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C8F98B4-624C-4249-8B89-D6419AD44FA0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要素の選択と各種デバイス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要素の選択：マウスでページをナビゲートすると、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パネルで関連要素がハイライトされる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各種デバイス：スマートフォン、タブレットなどのデバイスから見た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ページの様子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9" y="1716032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で見た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4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要素の選択とハイトライト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04FD720-5CA6-4F3B-93AE-F8EB13AC59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8605C0-E75E-4E9B-BCA4-6B61AAC4080E}"/>
              </a:ext>
            </a:extLst>
          </p:cNvPr>
          <p:cNvSpPr/>
          <p:nvPr/>
        </p:nvSpPr>
        <p:spPr>
          <a:xfrm>
            <a:off x="7684371" y="5139093"/>
            <a:ext cx="3936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別のデバイスで「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F4BC361-0019-492C-AC6C-C43F774162C9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BA09AC-8C0D-4256-BEE6-7BA7B2017F9F}"/>
              </a:ext>
            </a:extLst>
          </p:cNvPr>
          <p:cNvSpPr/>
          <p:nvPr/>
        </p:nvSpPr>
        <p:spPr>
          <a:xfrm>
            <a:off x="7688282" y="5431480"/>
            <a:ext cx="3622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各種デバイスのアイコンをクリック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使用したいデバイスを選択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など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B8E701C-B993-4701-AEAB-5F9C143EC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10574932" y="5527789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最後に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良く使う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の機能はこのいくつだけ。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普段ネットを見るとき、興味のある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ページがあったら、ハッカー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(Hacker)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の精神をもって、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ツールでページの中身を調査してみよう！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694</Words>
  <Application>Microsoft Office PowerPoint</Application>
  <PresentationFormat>ワイド画面</PresentationFormat>
  <Paragraphs>96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125</cp:revision>
  <dcterms:created xsi:type="dcterms:W3CDTF">2018-04-24T17:14:44Z</dcterms:created>
  <dcterms:modified xsi:type="dcterms:W3CDTF">2019-09-15T03:42:21Z</dcterms:modified>
</cp:coreProperties>
</file>